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2404050" cy="43205400"/>
  <p:notesSz cx="6858000" cy="9144000"/>
  <p:embeddedFontLst>
    <p:embeddedFont>
      <p:font typeface="NanumSquare_ac Bold" panose="020B0600000101010101" pitchFamily="50" charset="-127"/>
      <p:bold r:id="rId4"/>
    </p:embeddedFont>
    <p:embeddedFont>
      <p:font typeface="나눔스퀘어 네오 Bold" panose="00000800000000000000" pitchFamily="2" charset="-127"/>
      <p:bold r:id="rId5"/>
    </p:embeddedFont>
    <p:embeddedFont>
      <p:font typeface="나눔스퀘어_ac" panose="020B0600000101010101" pitchFamily="50" charset="-127"/>
      <p:regular r:id="rId6"/>
    </p:embeddedFont>
    <p:embeddedFont>
      <p:font typeface="나눔스퀘어_ac Bold" panose="020B0600000101010101" pitchFamily="50" charset="-127"/>
      <p:bold r:id="rId7"/>
    </p:embeddedFont>
    <p:embeddedFont>
      <p:font typeface="나눔스퀘어_ac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Arial Black" panose="020B0A04020102020204" pitchFamily="34" charset="0"/>
      <p:bold r:id="rId11"/>
    </p:embeddedFont>
  </p:embeddedFontLst>
  <p:defaultTextStyle>
    <a:defPPr>
      <a:defRPr lang="ko-KR"/>
    </a:defPPr>
    <a:lvl1pPr marL="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7119" autoAdjust="0"/>
  </p:normalViewPr>
  <p:slideViewPr>
    <p:cSldViewPr>
      <p:cViewPr varScale="1">
        <p:scale>
          <a:sx n="16" d="100"/>
          <a:sy n="16" d="100"/>
        </p:scale>
        <p:origin x="3192" y="108"/>
      </p:cViewPr>
      <p:guideLst>
        <p:guide orient="horz" pos="13608"/>
        <p:guide pos="102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ADE3E-5936-4068-AD41-F24DECA633FC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843F0-F433-4DC4-AFB0-F0F6A42FE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5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>
                <a:solidFill>
                  <a:srgbClr val="FF0000"/>
                </a:solidFill>
              </a:rPr>
              <a:t>※ </a:t>
            </a:r>
            <a:r>
              <a:rPr lang="ko-KR" altLang="en-US" sz="1600" dirty="0">
                <a:solidFill>
                  <a:srgbClr val="FF0000"/>
                </a:solidFill>
              </a:rPr>
              <a:t>슬라이드 칸은 자율적으로 조정해서 사용하시기 바랍니다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843F0-F433-4DC4-AFB0-F0F6A42FE1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0304" y="13421680"/>
            <a:ext cx="27543443" cy="92611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60608" y="24483060"/>
            <a:ext cx="22682835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743847" y="10901365"/>
            <a:ext cx="76970870" cy="2322490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696" y="27763473"/>
            <a:ext cx="27543443" cy="858107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743846" y="63507940"/>
            <a:ext cx="51402048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685960" y="63507940"/>
            <a:ext cx="51402051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4" y="1720215"/>
            <a:ext cx="10660709" cy="732091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 vert="horz" lIns="432054" tIns="216027" rIns="432054" bIns="216027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10081263"/>
            <a:ext cx="29163645" cy="28513567"/>
          </a:xfrm>
          <a:prstGeom prst="rect">
            <a:avLst/>
          </a:prstGeom>
        </p:spPr>
        <p:txBody>
          <a:bodyPr vert="horz" lIns="432054" tIns="216027" rIns="432054" bIns="21602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20203" y="40045008"/>
            <a:ext cx="7560945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EB4-DC47-44DC-A4FA-30EF366FA624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6469E-BF71-46D1-B53B-D0F60C72D9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20540" rtl="0" eaLnBrk="1" latinLnBrk="1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4320540" rtl="0" eaLnBrk="1" latinLnBrk="1" hangingPunct="1">
        <a:spcBef>
          <a:spcPct val="20000"/>
        </a:spcBef>
        <a:buFont typeface="Arial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1" hangingPunct="1">
        <a:spcBef>
          <a:spcPct val="20000"/>
        </a:spcBef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1" hangingPunct="1">
        <a:spcBef>
          <a:spcPct val="20000"/>
        </a:spcBef>
        <a:buFont typeface="Arial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1" hangingPunct="1">
        <a:spcBef>
          <a:spcPct val="20000"/>
        </a:spcBef>
        <a:buFont typeface="Arial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sv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sv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sv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23" Type="http://schemas.openxmlformats.org/officeDocument/2006/relationships/image" Target="../media/image20.jpe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49" Type="http://schemas.openxmlformats.org/officeDocument/2006/relationships/image" Target="../media/image46.png"/><Relationship Id="rId10" Type="http://schemas.openxmlformats.org/officeDocument/2006/relationships/image" Target="../media/image7.svg"/><Relationship Id="rId19" Type="http://schemas.openxmlformats.org/officeDocument/2006/relationships/image" Target="../media/image16.sv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78"/>
          <p:cNvSpPr txBox="1">
            <a:spLocks noChangeArrowheads="1"/>
          </p:cNvSpPr>
          <p:nvPr/>
        </p:nvSpPr>
        <p:spPr bwMode="auto">
          <a:xfrm>
            <a:off x="21193950" y="768856"/>
            <a:ext cx="10633811" cy="220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2023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년도 </a:t>
            </a:r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CNU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SW Academy 2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결과보고</a:t>
            </a:r>
            <a:endParaRPr lang="en-US" altLang="ko-KR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AFBFC34-99F9-4BB4-AEE9-830CD5245BA4}"/>
              </a:ext>
            </a:extLst>
          </p:cNvPr>
          <p:cNvGrpSpPr/>
          <p:nvPr/>
        </p:nvGrpSpPr>
        <p:grpSpPr>
          <a:xfrm>
            <a:off x="1397423" y="1032354"/>
            <a:ext cx="14064484" cy="3597297"/>
            <a:chOff x="1039489" y="639526"/>
            <a:chExt cx="15474912" cy="3648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FDBD423-D4F4-4676-81F6-95FC8FA13239}"/>
                </a:ext>
              </a:extLst>
            </p:cNvPr>
            <p:cNvGrpSpPr/>
            <p:nvPr/>
          </p:nvGrpSpPr>
          <p:grpSpPr>
            <a:xfrm>
              <a:off x="3624399" y="639526"/>
              <a:ext cx="12890002" cy="3507759"/>
              <a:chOff x="602968" y="1014493"/>
              <a:chExt cx="12890002" cy="350775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D6D169D-C092-402C-913A-9B5B2886668A}"/>
                  </a:ext>
                </a:extLst>
              </p:cNvPr>
              <p:cNvGrpSpPr/>
              <p:nvPr/>
            </p:nvGrpSpPr>
            <p:grpSpPr>
              <a:xfrm>
                <a:off x="602968" y="1018265"/>
                <a:ext cx="12890002" cy="3503987"/>
                <a:chOff x="3076988" y="1119348"/>
                <a:chExt cx="8053466" cy="2054745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EEE7AE-83F9-4362-B0FB-07867724BB49}"/>
                    </a:ext>
                  </a:extLst>
                </p:cNvPr>
                <p:cNvSpPr txBox="1"/>
                <p:nvPr/>
              </p:nvSpPr>
              <p:spPr>
                <a:xfrm>
                  <a:off x="3076988" y="1131202"/>
                  <a:ext cx="8053466" cy="20428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7200" b="1" dirty="0">
                      <a:ea typeface="NanumSquare_ac Bold" panose="020B0600000101010101" pitchFamily="34" charset="-127"/>
                    </a:rPr>
                    <a:t>익명 질문 소통 플랫폼</a:t>
                  </a:r>
                  <a:endParaRPr lang="en-US" altLang="ko-KR" sz="7200" b="1" dirty="0">
                    <a:ea typeface="NanumSquare_ac Bold" panose="020B0600000101010101" pitchFamily="34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1500" b="1" dirty="0">
                      <a:latin typeface="Arial Black" panose="020B0A04020102020204" pitchFamily="34" charset="0"/>
                      <a:ea typeface="NanumSquare_ac Bold" panose="020B0600000101010101" pitchFamily="34" charset="-127"/>
                    </a:rPr>
                    <a:t>Ten Quest</a:t>
                  </a: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8993F8C-F983-4FA1-B4FA-4DFFB3DB7D4F}"/>
                    </a:ext>
                  </a:extLst>
                </p:cNvPr>
                <p:cNvGrpSpPr/>
                <p:nvPr/>
              </p:nvGrpSpPr>
              <p:grpSpPr>
                <a:xfrm>
                  <a:off x="4465061" y="1119348"/>
                  <a:ext cx="1470807" cy="117529"/>
                  <a:chOff x="4465061" y="1119348"/>
                  <a:chExt cx="1470807" cy="117529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8ED6BE9B-BA84-489C-8391-471C83884360}"/>
                      </a:ext>
                    </a:extLst>
                  </p:cNvPr>
                  <p:cNvSpPr/>
                  <p:nvPr/>
                </p:nvSpPr>
                <p:spPr>
                  <a:xfrm>
                    <a:off x="4465061" y="1137817"/>
                    <a:ext cx="99060" cy="9906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9900"/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4D3E3B3D-EBE5-4237-8826-5E42A5601E4D}"/>
                      </a:ext>
                    </a:extLst>
                  </p:cNvPr>
                  <p:cNvSpPr/>
                  <p:nvPr/>
                </p:nvSpPr>
                <p:spPr>
                  <a:xfrm>
                    <a:off x="5077578" y="1137817"/>
                    <a:ext cx="99060" cy="9906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9900"/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43ABF9B7-10C7-492C-AB78-3108F79EA7D1}"/>
                      </a:ext>
                    </a:extLst>
                  </p:cNvPr>
                  <p:cNvSpPr/>
                  <p:nvPr/>
                </p:nvSpPr>
                <p:spPr>
                  <a:xfrm>
                    <a:off x="5836808" y="1119348"/>
                    <a:ext cx="99060" cy="9906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9900"/>
                  </a:p>
                </p:txBody>
              </p:sp>
            </p:grpSp>
          </p:grp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3240ECC-0A46-4D5A-8CC6-AA4E6EDBAE0C}"/>
                  </a:ext>
                </a:extLst>
              </p:cNvPr>
              <p:cNvSpPr/>
              <p:nvPr/>
            </p:nvSpPr>
            <p:spPr>
              <a:xfrm>
                <a:off x="5898429" y="1014493"/>
                <a:ext cx="158551" cy="1689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900"/>
              </a:p>
            </p:txBody>
          </p:sp>
        </p:grpSp>
        <p:pic>
          <p:nvPicPr>
            <p:cNvPr id="27" name="Picture 10" descr="물음표 PNG 일러스트 | 이미지 및 PSD 파일 | Pngtree에 무료 다운로드">
              <a:extLst>
                <a:ext uri="{FF2B5EF4-FFF2-40B4-BE49-F238E27FC236}">
                  <a16:creationId xmlns:a16="http://schemas.microsoft.com/office/drawing/2014/main" id="{03905288-1BFA-484C-ACF1-8A6BD6F8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4167" y1="77778" x2="44167" y2="7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489" y="859287"/>
              <a:ext cx="3429000" cy="3429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Box 478">
            <a:extLst>
              <a:ext uri="{FF2B5EF4-FFF2-40B4-BE49-F238E27FC236}">
                <a16:creationId xmlns:a16="http://schemas.microsoft.com/office/drawing/2014/main" id="{05CB3A84-D892-4DEA-9927-F9F2E882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29" y="3410663"/>
            <a:ext cx="10633811" cy="121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ko-KR" altLang="en-US" sz="5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r>
              <a:rPr lang="ko-KR" altLang="en-US" sz="5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5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구건모</a:t>
            </a:r>
            <a:r>
              <a:rPr lang="ko-KR" altLang="en-US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5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손정원</a:t>
            </a:r>
            <a:r>
              <a:rPr lang="ko-KR" altLang="en-US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김예빈 신성희 </a:t>
            </a:r>
            <a:endParaRPr lang="en-US" altLang="ko-KR" sz="5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1BC158-8A99-49E6-9BF6-ECD45E93F510}"/>
              </a:ext>
            </a:extLst>
          </p:cNvPr>
          <p:cNvGrpSpPr/>
          <p:nvPr/>
        </p:nvGrpSpPr>
        <p:grpSpPr>
          <a:xfrm>
            <a:off x="1556369" y="5184876"/>
            <a:ext cx="6086289" cy="1713965"/>
            <a:chOff x="1694881" y="5929814"/>
            <a:chExt cx="6086289" cy="17139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35514B-60F4-4AE2-A0B9-5A7F9CDFF99C}"/>
                </a:ext>
              </a:extLst>
            </p:cNvPr>
            <p:cNvGrpSpPr/>
            <p:nvPr/>
          </p:nvGrpSpPr>
          <p:grpSpPr>
            <a:xfrm>
              <a:off x="1694881" y="5929814"/>
              <a:ext cx="6086289" cy="1713965"/>
              <a:chOff x="1869953" y="5717623"/>
              <a:chExt cx="6086289" cy="1713965"/>
            </a:xfrm>
          </p:grpSpPr>
          <p:sp>
            <p:nvSpPr>
              <p:cNvPr id="30" name="눈물 방울 29">
                <a:extLst>
                  <a:ext uri="{FF2B5EF4-FFF2-40B4-BE49-F238E27FC236}">
                    <a16:creationId xmlns:a16="http://schemas.microsoft.com/office/drawing/2014/main" id="{70B43B2A-96EB-4B41-B5AC-BC04CBB493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953" y="6171588"/>
                <a:ext cx="1157087" cy="1260000"/>
              </a:xfrm>
              <a:prstGeom prst="teardrop">
                <a:avLst/>
              </a:prstGeom>
              <a:solidFill>
                <a:srgbClr val="0729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 Box 478">
                <a:extLst>
                  <a:ext uri="{FF2B5EF4-FFF2-40B4-BE49-F238E27FC236}">
                    <a16:creationId xmlns:a16="http://schemas.microsoft.com/office/drawing/2014/main" id="{E291091C-0B6D-4338-A62E-05A8535D7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1956" y="5717623"/>
                <a:ext cx="5974286" cy="1469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ko-KR" altLang="en-US" sz="66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추진 배경</a:t>
                </a:r>
                <a:endParaRPr lang="en-US" altLang="ko-KR" sz="6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11" name="그래픽 10" descr="확인 표시">
              <a:extLst>
                <a:ext uri="{FF2B5EF4-FFF2-40B4-BE49-F238E27FC236}">
                  <a16:creationId xmlns:a16="http://schemas.microsoft.com/office/drawing/2014/main" id="{40B6673D-4634-45C1-9E55-9DF83F40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7183" y="6635743"/>
              <a:ext cx="716529" cy="716529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3948D1-3B3F-4902-8EC8-FB021FF6FA7F}"/>
              </a:ext>
            </a:extLst>
          </p:cNvPr>
          <p:cNvGrpSpPr/>
          <p:nvPr/>
        </p:nvGrpSpPr>
        <p:grpSpPr>
          <a:xfrm>
            <a:off x="1556369" y="12451056"/>
            <a:ext cx="6723364" cy="1643914"/>
            <a:chOff x="1694881" y="5999865"/>
            <a:chExt cx="6723364" cy="164391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B26FC0-502C-447C-99C9-67B266A35D39}"/>
                </a:ext>
              </a:extLst>
            </p:cNvPr>
            <p:cNvGrpSpPr/>
            <p:nvPr/>
          </p:nvGrpSpPr>
          <p:grpSpPr>
            <a:xfrm>
              <a:off x="1694881" y="5999865"/>
              <a:ext cx="6723364" cy="1643914"/>
              <a:chOff x="1869953" y="5787674"/>
              <a:chExt cx="6723364" cy="1643914"/>
            </a:xfrm>
          </p:grpSpPr>
          <p:sp>
            <p:nvSpPr>
              <p:cNvPr id="46" name="눈물 방울 45">
                <a:extLst>
                  <a:ext uri="{FF2B5EF4-FFF2-40B4-BE49-F238E27FC236}">
                    <a16:creationId xmlns:a16="http://schemas.microsoft.com/office/drawing/2014/main" id="{4661E5D5-3D46-472B-A13B-5F5C3373CC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953" y="6171588"/>
                <a:ext cx="1157087" cy="1260000"/>
              </a:xfrm>
              <a:prstGeom prst="teardrop">
                <a:avLst/>
              </a:prstGeom>
              <a:solidFill>
                <a:srgbClr val="0729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 Box 478">
                <a:extLst>
                  <a:ext uri="{FF2B5EF4-FFF2-40B4-BE49-F238E27FC236}">
                    <a16:creationId xmlns:a16="http://schemas.microsoft.com/office/drawing/2014/main" id="{E4201755-1307-4CFE-95CD-9BE21CBA92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9031" y="5787674"/>
                <a:ext cx="5974286" cy="1469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ko-KR" altLang="en-US" sz="66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이용자 플로우</a:t>
                </a:r>
                <a:endParaRPr lang="en-US" altLang="ko-KR" sz="6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45" name="그래픽 44" descr="확인 표시">
              <a:extLst>
                <a:ext uri="{FF2B5EF4-FFF2-40B4-BE49-F238E27FC236}">
                  <a16:creationId xmlns:a16="http://schemas.microsoft.com/office/drawing/2014/main" id="{D674A51E-1C4B-4129-BBDA-AE5CBDC93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7183" y="6635743"/>
              <a:ext cx="716529" cy="716529"/>
            </a:xfrm>
            <a:prstGeom prst="rect">
              <a:avLst/>
            </a:prstGeom>
          </p:spPr>
        </p:pic>
      </p:grpSp>
      <p:sp>
        <p:nvSpPr>
          <p:cNvPr id="49" name="Text Box 478">
            <a:extLst>
              <a:ext uri="{FF2B5EF4-FFF2-40B4-BE49-F238E27FC236}">
                <a16:creationId xmlns:a16="http://schemas.microsoft.com/office/drawing/2014/main" id="{3A3D2E80-4CAD-4BD3-BE88-6A830187F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522" y="7234855"/>
            <a:ext cx="3428999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타인과 소통하고 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연결되고 싶어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 Box 478">
            <a:extLst>
              <a:ext uri="{FF2B5EF4-FFF2-40B4-BE49-F238E27FC236}">
                <a16:creationId xmlns:a16="http://schemas.microsoft.com/office/drawing/2014/main" id="{5594F845-2EC8-430E-BCE1-747D0056F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588" y="7234855"/>
            <a:ext cx="4672597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나를 어떻게 생각하는 지 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 싶어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 Box 478">
            <a:extLst>
              <a:ext uri="{FF2B5EF4-FFF2-40B4-BE49-F238E27FC236}">
                <a16:creationId xmlns:a16="http://schemas.microsoft.com/office/drawing/2014/main" id="{1F4AE352-251C-4095-9822-9E51A17EB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957" y="10131630"/>
            <a:ext cx="8614296" cy="215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200000"/>
              </a:lnSpc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  지인들에게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가지의 질문을 던지고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“</a:t>
            </a:r>
          </a:p>
          <a:p>
            <a:pPr algn="ctr" fontAlgn="base">
              <a:lnSpc>
                <a:spcPct val="200000"/>
              </a:lnSpc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답변을 받는 서비스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5" name="그래픽 64" descr="추가">
            <a:extLst>
              <a:ext uri="{FF2B5EF4-FFF2-40B4-BE49-F238E27FC236}">
                <a16:creationId xmlns:a16="http://schemas.microsoft.com/office/drawing/2014/main" id="{6E70DA52-C728-4EC0-A322-98CB715EF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078" y="7562844"/>
            <a:ext cx="1410771" cy="1410771"/>
          </a:xfrm>
          <a:prstGeom prst="rect">
            <a:avLst/>
          </a:prstGeom>
        </p:spPr>
      </p:pic>
      <p:pic>
        <p:nvPicPr>
          <p:cNvPr id="71" name="그래픽 70" descr="선 화살표 시계 반대 방향 곡선">
            <a:extLst>
              <a:ext uri="{FF2B5EF4-FFF2-40B4-BE49-F238E27FC236}">
                <a16:creationId xmlns:a16="http://schemas.microsoft.com/office/drawing/2014/main" id="{5F8553D3-EC7A-43D9-9EE5-BA976DC7A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563607" y="9018749"/>
            <a:ext cx="2010908" cy="2010908"/>
          </a:xfrm>
          <a:prstGeom prst="rect">
            <a:avLst/>
          </a:prstGeom>
        </p:spPr>
      </p:pic>
      <p:pic>
        <p:nvPicPr>
          <p:cNvPr id="77" name="그래픽 76" descr="시계 방향으로 굽은 줄 화살표">
            <a:extLst>
              <a:ext uri="{FF2B5EF4-FFF2-40B4-BE49-F238E27FC236}">
                <a16:creationId xmlns:a16="http://schemas.microsoft.com/office/drawing/2014/main" id="{F94A87E4-6A9B-4C3D-A04B-CD5DA4530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590734">
            <a:off x="11323907" y="8929500"/>
            <a:ext cx="2071081" cy="2071081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285CC390-AC29-4A1D-9C1D-549CDBD24541}"/>
              </a:ext>
            </a:extLst>
          </p:cNvPr>
          <p:cNvGrpSpPr/>
          <p:nvPr/>
        </p:nvGrpSpPr>
        <p:grpSpPr>
          <a:xfrm>
            <a:off x="17573473" y="5184876"/>
            <a:ext cx="11723768" cy="1643914"/>
            <a:chOff x="1694881" y="5999865"/>
            <a:chExt cx="11723768" cy="1643914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CA6150C-E543-4B33-9E99-52EA02583DA6}"/>
                </a:ext>
              </a:extLst>
            </p:cNvPr>
            <p:cNvGrpSpPr/>
            <p:nvPr/>
          </p:nvGrpSpPr>
          <p:grpSpPr>
            <a:xfrm>
              <a:off x="1694881" y="5999865"/>
              <a:ext cx="11723768" cy="1643914"/>
              <a:chOff x="1869953" y="5787674"/>
              <a:chExt cx="11723768" cy="1643914"/>
            </a:xfrm>
          </p:grpSpPr>
          <p:sp>
            <p:nvSpPr>
              <p:cNvPr id="87" name="눈물 방울 86">
                <a:extLst>
                  <a:ext uri="{FF2B5EF4-FFF2-40B4-BE49-F238E27FC236}">
                    <a16:creationId xmlns:a16="http://schemas.microsoft.com/office/drawing/2014/main" id="{5A5F03E1-D0A1-4BF4-9369-0A3DD81B9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953" y="6171588"/>
                <a:ext cx="1157087" cy="1260000"/>
              </a:xfrm>
              <a:prstGeom prst="teardrop">
                <a:avLst/>
              </a:prstGeom>
              <a:solidFill>
                <a:srgbClr val="0729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 Box 478">
                <a:extLst>
                  <a:ext uri="{FF2B5EF4-FFF2-40B4-BE49-F238E27FC236}">
                    <a16:creationId xmlns:a16="http://schemas.microsoft.com/office/drawing/2014/main" id="{0D950832-4F0D-426E-97B9-9F7A27872B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9031" y="5787674"/>
                <a:ext cx="10974690" cy="1469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ko-KR" altLang="en-US" sz="66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기술 스택 및 시스템 아키텍처</a:t>
                </a:r>
                <a:endParaRPr lang="en-US" altLang="ko-KR" sz="6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86" name="그래픽 85" descr="확인 표시">
              <a:extLst>
                <a:ext uri="{FF2B5EF4-FFF2-40B4-BE49-F238E27FC236}">
                  <a16:creationId xmlns:a16="http://schemas.microsoft.com/office/drawing/2014/main" id="{30D55030-1813-4313-ABD5-F178C268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7183" y="6635743"/>
              <a:ext cx="716529" cy="716529"/>
            </a:xfrm>
            <a:prstGeom prst="rect">
              <a:avLst/>
            </a:prstGeom>
          </p:spPr>
        </p:pic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CDD08F56-22D1-4FB9-9249-99D61F45C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80639" y="7234855"/>
            <a:ext cx="11750567" cy="6629907"/>
          </a:xfrm>
          <a:prstGeom prst="rect">
            <a:avLst/>
          </a:prstGeom>
        </p:spPr>
      </p:pic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231F116E-4E93-4303-B4E2-75211A7DD51E}"/>
              </a:ext>
            </a:extLst>
          </p:cNvPr>
          <p:cNvGrpSpPr/>
          <p:nvPr/>
        </p:nvGrpSpPr>
        <p:grpSpPr>
          <a:xfrm>
            <a:off x="1157366" y="14562138"/>
            <a:ext cx="29942224" cy="18630770"/>
            <a:chOff x="1050204" y="17585167"/>
            <a:chExt cx="30565701" cy="20910814"/>
          </a:xfrm>
        </p:grpSpPr>
        <p:pic>
          <p:nvPicPr>
            <p:cNvPr id="67" name="그래픽 66" descr="오른쪽 화살표가 있는 원">
              <a:extLst>
                <a:ext uri="{FF2B5EF4-FFF2-40B4-BE49-F238E27FC236}">
                  <a16:creationId xmlns:a16="http://schemas.microsoft.com/office/drawing/2014/main" id="{8A6BA787-E44C-4D1D-B5C7-C9695BF8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2024848" y="22723633"/>
              <a:ext cx="2251416" cy="2251416"/>
            </a:xfrm>
            <a:prstGeom prst="rect">
              <a:avLst/>
            </a:prstGeom>
          </p:spPr>
        </p:pic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D2721F9-40B7-45BE-B883-5CC6B37776B6}"/>
                </a:ext>
              </a:extLst>
            </p:cNvPr>
            <p:cNvGrpSpPr/>
            <p:nvPr/>
          </p:nvGrpSpPr>
          <p:grpSpPr>
            <a:xfrm>
              <a:off x="1295260" y="18318712"/>
              <a:ext cx="3428999" cy="3358667"/>
              <a:chOff x="1295260" y="18318712"/>
              <a:chExt cx="3428999" cy="3358667"/>
            </a:xfrm>
          </p:grpSpPr>
          <p:pic>
            <p:nvPicPr>
              <p:cNvPr id="105" name="그래픽 104" descr="보내다">
                <a:extLst>
                  <a:ext uri="{FF2B5EF4-FFF2-40B4-BE49-F238E27FC236}">
                    <a16:creationId xmlns:a16="http://schemas.microsoft.com/office/drawing/2014/main" id="{840BE132-1A20-4568-9767-560A059A8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75386" y="18318712"/>
                <a:ext cx="1278250" cy="1278250"/>
              </a:xfrm>
              <a:prstGeom prst="rect">
                <a:avLst/>
              </a:prstGeom>
            </p:spPr>
          </p:pic>
          <p:sp>
            <p:nvSpPr>
              <p:cNvPr id="95" name="Text Box 478">
                <a:extLst>
                  <a:ext uri="{FF2B5EF4-FFF2-40B4-BE49-F238E27FC236}">
                    <a16:creationId xmlns:a16="http://schemas.microsoft.com/office/drawing/2014/main" id="{9F9009B7-D8D1-43BC-8C37-E1967BCF20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260" y="20833943"/>
                <a:ext cx="3428999" cy="843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fontAlgn="base">
                  <a:lnSpc>
                    <a:spcPct val="150000"/>
                  </a:lnSpc>
                </a:pPr>
                <a:r>
                  <a:rPr lang="ko-KR" altLang="en-US" sz="3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질문자</a:t>
                </a:r>
              </a:p>
            </p:txBody>
          </p:sp>
          <p:pic>
            <p:nvPicPr>
              <p:cNvPr id="97" name="그래픽 96" descr="진저브레드 쿠키">
                <a:extLst>
                  <a:ext uri="{FF2B5EF4-FFF2-40B4-BE49-F238E27FC236}">
                    <a16:creationId xmlns:a16="http://schemas.microsoft.com/office/drawing/2014/main" id="{14DDE95F-9074-4890-BD36-D8D72DFEC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873135" y="18386787"/>
                <a:ext cx="2254046" cy="2530312"/>
              </a:xfrm>
              <a:prstGeom prst="rect">
                <a:avLst/>
              </a:prstGeom>
            </p:spPr>
          </p:pic>
        </p:grpSp>
        <p:sp>
          <p:nvSpPr>
            <p:cNvPr id="90" name="Text Box 478">
              <a:extLst>
                <a:ext uri="{FF2B5EF4-FFF2-40B4-BE49-F238E27FC236}">
                  <a16:creationId xmlns:a16="http://schemas.microsoft.com/office/drawing/2014/main" id="{41188A95-D1AD-4944-8C9B-DDA1445FB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637" y="28202433"/>
              <a:ext cx="3428999" cy="843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30861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defTabSz="30861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defTabSz="30861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defTabSz="30861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defTabSz="30861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defTabSz="3086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defTabSz="3086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defTabSz="3086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defTabSz="30861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fontAlgn="base">
                <a:lnSpc>
                  <a:spcPct val="150000"/>
                </a:lnSpc>
              </a:pPr>
              <a:r>
                <a:rPr lang="ko-KR" altLang="en-US" sz="3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답변자</a:t>
              </a:r>
            </a:p>
          </p:txBody>
        </p:sp>
        <p:pic>
          <p:nvPicPr>
            <p:cNvPr id="112" name="그래픽 19" descr="사람들 집단  윤곽선">
              <a:extLst>
                <a:ext uri="{FF2B5EF4-FFF2-40B4-BE49-F238E27FC236}">
                  <a16:creationId xmlns:a16="http://schemas.microsoft.com/office/drawing/2014/main" id="{46FA05AC-142A-492C-BD5F-702C06B7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08671" y="25667927"/>
              <a:ext cx="2318510" cy="255681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4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84E26EB-0943-4E08-BFD2-B9821A74F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59881" y="25374955"/>
              <a:ext cx="3923789" cy="533147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6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6FCCC2-0AA9-49A3-A358-61908041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806731" y="25585503"/>
              <a:ext cx="3118369" cy="454414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A6D93A39-1824-4B8F-810F-F622C622B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6668" r="-646"/>
            <a:stretch/>
          </p:blipFill>
          <p:spPr>
            <a:xfrm>
              <a:off x="5238903" y="17864535"/>
              <a:ext cx="3576637" cy="6450633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50F46FB6-EE5F-4445-9A36-07ED92C5C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562" t="-3925" r="-562" b="3925"/>
            <a:stretch/>
          </p:blipFill>
          <p:spPr>
            <a:xfrm>
              <a:off x="9065988" y="17585167"/>
              <a:ext cx="3524948" cy="6719161"/>
            </a:xfrm>
            <a:prstGeom prst="rect">
              <a:avLst/>
            </a:prstGeom>
          </p:spPr>
        </p:pic>
        <p:pic>
          <p:nvPicPr>
            <p:cNvPr id="122" name="그래픽 121" descr="커서">
              <a:extLst>
                <a:ext uri="{FF2B5EF4-FFF2-40B4-BE49-F238E27FC236}">
                  <a16:creationId xmlns:a16="http://schemas.microsoft.com/office/drawing/2014/main" id="{A6461354-4B7B-473E-815F-378F059F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78643" y="19922529"/>
              <a:ext cx="914400" cy="914400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AF826E75-CE68-4BF7-93A0-6D66A7FFA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b="4082"/>
            <a:stretch/>
          </p:blipFill>
          <p:spPr>
            <a:xfrm>
              <a:off x="12981155" y="17807741"/>
              <a:ext cx="3721065" cy="6494999"/>
            </a:xfrm>
            <a:prstGeom prst="rect">
              <a:avLst/>
            </a:prstGeom>
          </p:spPr>
        </p:pic>
        <p:pic>
          <p:nvPicPr>
            <p:cNvPr id="125" name="그래픽 124" descr="커서">
              <a:extLst>
                <a:ext uri="{FF2B5EF4-FFF2-40B4-BE49-F238E27FC236}">
                  <a16:creationId xmlns:a16="http://schemas.microsoft.com/office/drawing/2014/main" id="{9F342A60-20C5-4BDA-B8FD-C111021FE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3155173" y="20190158"/>
              <a:ext cx="914400" cy="91440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02D030AA-37A7-44FC-A541-6A3234722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r="557" b="5264"/>
            <a:stretch/>
          </p:blipFill>
          <p:spPr>
            <a:xfrm>
              <a:off x="17049224" y="17780993"/>
              <a:ext cx="3769852" cy="6560203"/>
            </a:xfrm>
            <a:prstGeom prst="rect">
              <a:avLst/>
            </a:prstGeom>
          </p:spPr>
        </p:pic>
        <p:pic>
          <p:nvPicPr>
            <p:cNvPr id="127" name="그래픽 126" descr="커서">
              <a:extLst>
                <a:ext uri="{FF2B5EF4-FFF2-40B4-BE49-F238E27FC236}">
                  <a16:creationId xmlns:a16="http://schemas.microsoft.com/office/drawing/2014/main" id="{5F63A9D1-7870-4888-93E5-E2A1AEF8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9747902" y="23664761"/>
              <a:ext cx="914400" cy="914400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4D76D0EC-6DCB-474C-AC48-E982671A3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093205" y="17752416"/>
              <a:ext cx="3974136" cy="6617356"/>
            </a:xfrm>
            <a:prstGeom prst="rect">
              <a:avLst/>
            </a:prstGeom>
          </p:spPr>
        </p:pic>
        <p:pic>
          <p:nvPicPr>
            <p:cNvPr id="129" name="그래픽 128" descr="커서">
              <a:extLst>
                <a:ext uri="{FF2B5EF4-FFF2-40B4-BE49-F238E27FC236}">
                  <a16:creationId xmlns:a16="http://schemas.microsoft.com/office/drawing/2014/main" id="{F2042815-7F8F-4783-8990-6C71AF452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985587" y="21990217"/>
              <a:ext cx="914400" cy="914400"/>
            </a:xfrm>
            <a:prstGeom prst="rect">
              <a:avLst/>
            </a:prstGeom>
          </p:spPr>
        </p:pic>
        <p:pic>
          <p:nvPicPr>
            <p:cNvPr id="131" name="그래픽 130" descr="커서">
              <a:extLst>
                <a:ext uri="{FF2B5EF4-FFF2-40B4-BE49-F238E27FC236}">
                  <a16:creationId xmlns:a16="http://schemas.microsoft.com/office/drawing/2014/main" id="{959BFBDF-B737-4377-A77B-9A0382207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160549" y="29634922"/>
              <a:ext cx="914400" cy="914400"/>
            </a:xfrm>
            <a:prstGeom prst="rect">
              <a:avLst/>
            </a:prstGeom>
          </p:spPr>
        </p:pic>
        <p:pic>
          <p:nvPicPr>
            <p:cNvPr id="132" name="그래픽 131" descr="오른쪽 화살표가 있는 원">
              <a:extLst>
                <a:ext uri="{FF2B5EF4-FFF2-40B4-BE49-F238E27FC236}">
                  <a16:creationId xmlns:a16="http://schemas.microsoft.com/office/drawing/2014/main" id="{A804FD70-DF35-42BA-9281-3D0585A4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1875764" y="30092122"/>
              <a:ext cx="2251416" cy="2251416"/>
            </a:xfrm>
            <a:prstGeom prst="rect">
              <a:avLst/>
            </a:prstGeom>
          </p:spPr>
        </p:pic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40C16B3A-8152-436C-B80E-DD7B72715A64}"/>
                </a:ext>
              </a:extLst>
            </p:cNvPr>
            <p:cNvGrpSpPr/>
            <p:nvPr/>
          </p:nvGrpSpPr>
          <p:grpSpPr>
            <a:xfrm>
              <a:off x="1050204" y="32548700"/>
              <a:ext cx="3743760" cy="4033701"/>
              <a:chOff x="1050204" y="32548700"/>
              <a:chExt cx="3743760" cy="4033701"/>
            </a:xfrm>
          </p:grpSpPr>
          <p:pic>
            <p:nvPicPr>
              <p:cNvPr id="103" name="그래픽 102" descr="봉투 열기">
                <a:extLst>
                  <a:ext uri="{FF2B5EF4-FFF2-40B4-BE49-F238E27FC236}">
                    <a16:creationId xmlns:a16="http://schemas.microsoft.com/office/drawing/2014/main" id="{4E83F076-AD2E-4214-8FF2-94BA1D9F4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530808" y="32548700"/>
                <a:ext cx="1263156" cy="1263156"/>
              </a:xfrm>
              <a:prstGeom prst="rect">
                <a:avLst/>
              </a:prstGeom>
            </p:spPr>
          </p:pic>
          <p:sp>
            <p:nvSpPr>
              <p:cNvPr id="135" name="Text Box 478">
                <a:extLst>
                  <a:ext uri="{FF2B5EF4-FFF2-40B4-BE49-F238E27FC236}">
                    <a16:creationId xmlns:a16="http://schemas.microsoft.com/office/drawing/2014/main" id="{B1B14030-7579-4932-9C0B-329EBB114F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0204" y="35738965"/>
                <a:ext cx="3429000" cy="8434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fontAlgn="base">
                  <a:lnSpc>
                    <a:spcPct val="150000"/>
                  </a:lnSpc>
                </a:pPr>
                <a:r>
                  <a:rPr lang="ko-KR" altLang="en-US" sz="3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질문자</a:t>
                </a:r>
              </a:p>
            </p:txBody>
          </p:sp>
          <p:pic>
            <p:nvPicPr>
              <p:cNvPr id="136" name="그래픽 135" descr="진저브레드 쿠키">
                <a:extLst>
                  <a:ext uri="{FF2B5EF4-FFF2-40B4-BE49-F238E27FC236}">
                    <a16:creationId xmlns:a16="http://schemas.microsoft.com/office/drawing/2014/main" id="{3EE122B7-3410-4A0D-8FBA-DAE81C170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780872" y="32869422"/>
                <a:ext cx="2495393" cy="2858446"/>
              </a:xfrm>
              <a:prstGeom prst="rect">
                <a:avLst/>
              </a:prstGeom>
            </p:spPr>
          </p:pic>
        </p:grpSp>
        <p:pic>
          <p:nvPicPr>
            <p:cNvPr id="139" name="그래픽 138" descr="커서">
              <a:extLst>
                <a:ext uri="{FF2B5EF4-FFF2-40B4-BE49-F238E27FC236}">
                  <a16:creationId xmlns:a16="http://schemas.microsoft.com/office/drawing/2014/main" id="{3AE67BEF-7C51-4753-B0F6-C90CAF7A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492713" y="21986446"/>
              <a:ext cx="914400" cy="914400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5524652B-05D5-44AC-AB94-C9037A1DC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23921"/>
            <a:stretch/>
          </p:blipFill>
          <p:spPr>
            <a:xfrm>
              <a:off x="25585232" y="17701410"/>
              <a:ext cx="4787777" cy="5022223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59A07B9C-1D76-4E6E-AE8E-9BFAC2C3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r="4414" b="10132"/>
            <a:stretch/>
          </p:blipFill>
          <p:spPr>
            <a:xfrm>
              <a:off x="27334454" y="18489852"/>
              <a:ext cx="4281451" cy="6052127"/>
            </a:xfrm>
            <a:prstGeom prst="rect">
              <a:avLst/>
            </a:prstGeom>
          </p:spPr>
        </p:pic>
        <p:pic>
          <p:nvPicPr>
            <p:cNvPr id="142" name="그래픽 141" descr="커서">
              <a:extLst>
                <a:ext uri="{FF2B5EF4-FFF2-40B4-BE49-F238E27FC236}">
                  <a16:creationId xmlns:a16="http://schemas.microsoft.com/office/drawing/2014/main" id="{9CDD3721-3B1C-4D01-8F90-BC84F4A8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8188494" y="23242744"/>
              <a:ext cx="914400" cy="914400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2EBF5A07-70F5-4E96-8EE6-3A72D4D7F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r="7106" b="9353"/>
            <a:stretch/>
          </p:blipFill>
          <p:spPr>
            <a:xfrm>
              <a:off x="11505442" y="25052072"/>
              <a:ext cx="3721065" cy="5759613"/>
            </a:xfrm>
            <a:prstGeom prst="rect">
              <a:avLst/>
            </a:prstGeom>
          </p:spPr>
        </p:pic>
        <p:pic>
          <p:nvPicPr>
            <p:cNvPr id="144" name="그래픽 143" descr="커서">
              <a:extLst>
                <a:ext uri="{FF2B5EF4-FFF2-40B4-BE49-F238E27FC236}">
                  <a16:creationId xmlns:a16="http://schemas.microsoft.com/office/drawing/2014/main" id="{4F05B8AD-9B4F-4F64-89AD-0024C119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2880709" y="26943177"/>
              <a:ext cx="914400" cy="914400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491F0CB3-8515-477A-AFF0-E53452998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/>
            <a:srcRect b="6728"/>
            <a:stretch/>
          </p:blipFill>
          <p:spPr>
            <a:xfrm>
              <a:off x="15667439" y="25023772"/>
              <a:ext cx="3749674" cy="5759613"/>
            </a:xfrm>
            <a:prstGeom prst="rect">
              <a:avLst/>
            </a:prstGeom>
          </p:spPr>
        </p:pic>
        <p:pic>
          <p:nvPicPr>
            <p:cNvPr id="148" name="그래픽 147" descr="커서">
              <a:extLst>
                <a:ext uri="{FF2B5EF4-FFF2-40B4-BE49-F238E27FC236}">
                  <a16:creationId xmlns:a16="http://schemas.microsoft.com/office/drawing/2014/main" id="{3CFED429-F644-46F9-87EC-281010F9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42316" y="30129652"/>
              <a:ext cx="914400" cy="914400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AAD32FF6-AD18-48DE-9A8C-EA66B101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9877161" y="24942927"/>
              <a:ext cx="3698838" cy="5884515"/>
            </a:xfrm>
            <a:prstGeom prst="rect">
              <a:avLst/>
            </a:prstGeom>
          </p:spPr>
        </p:pic>
        <p:pic>
          <p:nvPicPr>
            <p:cNvPr id="151" name="그래픽 150" descr="커서">
              <a:extLst>
                <a:ext uri="{FF2B5EF4-FFF2-40B4-BE49-F238E27FC236}">
                  <a16:creationId xmlns:a16="http://schemas.microsoft.com/office/drawing/2014/main" id="{0D3DDCA6-535A-45DC-80DA-9B948044F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2558206" y="24871495"/>
              <a:ext cx="914400" cy="914400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2D8601F6-AED4-4F89-8E2B-36CD12B0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3833494" y="24914947"/>
              <a:ext cx="3710619" cy="5931573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9CB5A526-FF41-49F9-9BF2-4CEE28A16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/>
            <a:srcRect l="-1" r="-665" b="24753"/>
            <a:stretch/>
          </p:blipFill>
          <p:spPr>
            <a:xfrm>
              <a:off x="26333185" y="25813635"/>
              <a:ext cx="3710619" cy="4553003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46F732-4971-495B-948A-AF81EC02B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b="10926"/>
            <a:stretch/>
          </p:blipFill>
          <p:spPr>
            <a:xfrm>
              <a:off x="4916701" y="31399987"/>
              <a:ext cx="3687683" cy="6396652"/>
            </a:xfrm>
            <a:prstGeom prst="rect">
              <a:avLst/>
            </a:prstGeom>
          </p:spPr>
        </p:pic>
        <p:pic>
          <p:nvPicPr>
            <p:cNvPr id="156" name="그래픽 155" descr="커서">
              <a:extLst>
                <a:ext uri="{FF2B5EF4-FFF2-40B4-BE49-F238E27FC236}">
                  <a16:creationId xmlns:a16="http://schemas.microsoft.com/office/drawing/2014/main" id="{4DAC0766-29C2-4AE2-855F-978310D8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914399" y="34298646"/>
              <a:ext cx="914400" cy="914400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9595E7B-D8B7-4E29-8039-EA67C2EFF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/>
            <a:srcRect b="19277"/>
            <a:stretch/>
          </p:blipFill>
          <p:spPr>
            <a:xfrm>
              <a:off x="9092693" y="31412364"/>
              <a:ext cx="3771900" cy="4544149"/>
            </a:xfrm>
            <a:prstGeom prst="rect">
              <a:avLst/>
            </a:prstGeom>
          </p:spPr>
        </p:pic>
        <p:pic>
          <p:nvPicPr>
            <p:cNvPr id="159" name="그래픽 158" descr="커서">
              <a:extLst>
                <a:ext uri="{FF2B5EF4-FFF2-40B4-BE49-F238E27FC236}">
                  <a16:creationId xmlns:a16="http://schemas.microsoft.com/office/drawing/2014/main" id="{A6BF51BA-65CE-4968-9630-64F92B6C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828462" y="33865809"/>
              <a:ext cx="914400" cy="914400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B01C80B8-64DF-4855-BE7C-100AAEDE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1717020" y="33065593"/>
              <a:ext cx="3241777" cy="5430388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softEdge rad="12700"/>
            </a:effectLst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5E6E1A08-AD8A-439C-8071-ACD4A7D2A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/>
            <a:srcRect r="3231" b="25620"/>
            <a:stretch/>
          </p:blipFill>
          <p:spPr>
            <a:xfrm>
              <a:off x="15226507" y="31541368"/>
              <a:ext cx="3769852" cy="4838852"/>
            </a:xfrm>
            <a:prstGeom prst="rect">
              <a:avLst/>
            </a:prstGeom>
          </p:spPr>
        </p:pic>
        <p:pic>
          <p:nvPicPr>
            <p:cNvPr id="162" name="그래픽 161" descr="커서">
              <a:extLst>
                <a:ext uri="{FF2B5EF4-FFF2-40B4-BE49-F238E27FC236}">
                  <a16:creationId xmlns:a16="http://schemas.microsoft.com/office/drawing/2014/main" id="{601AAAF1-FCBA-4FA8-910A-42FFD597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105589" y="33960794"/>
              <a:ext cx="914400" cy="91440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4B6D0186-D9FD-4E44-A406-E21AAA290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/>
            <a:srcRect b="9372"/>
            <a:stretch/>
          </p:blipFill>
          <p:spPr>
            <a:xfrm>
              <a:off x="18788005" y="33142720"/>
              <a:ext cx="3698839" cy="5276133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softEdge rad="12700"/>
            </a:effectLst>
          </p:spPr>
        </p:pic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C2840278-A429-44CD-B620-3263F3A3516D}"/>
              </a:ext>
            </a:extLst>
          </p:cNvPr>
          <p:cNvGrpSpPr/>
          <p:nvPr/>
        </p:nvGrpSpPr>
        <p:grpSpPr>
          <a:xfrm>
            <a:off x="1556369" y="33637196"/>
            <a:ext cx="9179798" cy="1643914"/>
            <a:chOff x="1694881" y="5999865"/>
            <a:chExt cx="9179798" cy="1643914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BA28CE90-6044-411E-BB07-FF0FACD6D94D}"/>
                </a:ext>
              </a:extLst>
            </p:cNvPr>
            <p:cNvGrpSpPr/>
            <p:nvPr/>
          </p:nvGrpSpPr>
          <p:grpSpPr>
            <a:xfrm>
              <a:off x="1694881" y="5999865"/>
              <a:ext cx="9179798" cy="1643914"/>
              <a:chOff x="1869953" y="5787674"/>
              <a:chExt cx="9179798" cy="1643914"/>
            </a:xfrm>
          </p:grpSpPr>
          <p:sp>
            <p:nvSpPr>
              <p:cNvPr id="169" name="눈물 방울 168">
                <a:extLst>
                  <a:ext uri="{FF2B5EF4-FFF2-40B4-BE49-F238E27FC236}">
                    <a16:creationId xmlns:a16="http://schemas.microsoft.com/office/drawing/2014/main" id="{A0AD3BD9-C7C2-4623-AF9F-995053654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953" y="6171588"/>
                <a:ext cx="1157087" cy="1260000"/>
              </a:xfrm>
              <a:prstGeom prst="teardrop">
                <a:avLst/>
              </a:prstGeom>
              <a:solidFill>
                <a:srgbClr val="0729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Text Box 478">
                <a:extLst>
                  <a:ext uri="{FF2B5EF4-FFF2-40B4-BE49-F238E27FC236}">
                    <a16:creationId xmlns:a16="http://schemas.microsoft.com/office/drawing/2014/main" id="{EADC0FDC-D21D-407B-8000-EE2FDF31B2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9030" y="5787674"/>
                <a:ext cx="8430721" cy="1469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defTabSz="30861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defTabSz="30861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ko-KR" altLang="en-US" sz="66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타 서비스와의 차별성</a:t>
                </a:r>
                <a:endParaRPr lang="en-US" altLang="ko-KR" sz="6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pic>
          <p:nvPicPr>
            <p:cNvPr id="168" name="그래픽 167" descr="확인 표시">
              <a:extLst>
                <a:ext uri="{FF2B5EF4-FFF2-40B4-BE49-F238E27FC236}">
                  <a16:creationId xmlns:a16="http://schemas.microsoft.com/office/drawing/2014/main" id="{71100D0E-7E2D-4D99-91D5-E1B64DD5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7183" y="6635743"/>
              <a:ext cx="716529" cy="716529"/>
            </a:xfrm>
            <a:prstGeom prst="rect">
              <a:avLst/>
            </a:prstGeom>
          </p:spPr>
        </p:pic>
      </p:grp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D8C44F4A-0462-46F6-BFDE-885E344E7424}"/>
              </a:ext>
            </a:extLst>
          </p:cNvPr>
          <p:cNvCxnSpPr>
            <a:cxnSpLocks/>
          </p:cNvCxnSpPr>
          <p:nvPr/>
        </p:nvCxnSpPr>
        <p:spPr>
          <a:xfrm>
            <a:off x="1328241" y="4629651"/>
            <a:ext cx="12929568" cy="0"/>
          </a:xfrm>
          <a:prstGeom prst="line">
            <a:avLst/>
          </a:prstGeom>
          <a:effectLst>
            <a:outerShdw blurRad="368300" dist="38100" dir="5400000" sx="95000" sy="95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7FAE169-37A8-4B15-919F-B1EFEC5DC664}"/>
              </a:ext>
            </a:extLst>
          </p:cNvPr>
          <p:cNvCxnSpPr>
            <a:cxnSpLocks/>
          </p:cNvCxnSpPr>
          <p:nvPr/>
        </p:nvCxnSpPr>
        <p:spPr>
          <a:xfrm>
            <a:off x="1328241" y="4782051"/>
            <a:ext cx="12929568" cy="0"/>
          </a:xfrm>
          <a:prstGeom prst="line">
            <a:avLst/>
          </a:prstGeom>
          <a:effectLst>
            <a:outerShdw blurRad="368300" dist="38100" dir="5400000" sx="95000" sy="95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F7EEFAA1-E2FA-45E1-A98A-988F69E5E8DD}"/>
              </a:ext>
            </a:extLst>
          </p:cNvPr>
          <p:cNvCxnSpPr>
            <a:cxnSpLocks/>
          </p:cNvCxnSpPr>
          <p:nvPr/>
        </p:nvCxnSpPr>
        <p:spPr>
          <a:xfrm>
            <a:off x="21890657" y="4782051"/>
            <a:ext cx="9208933" cy="0"/>
          </a:xfrm>
          <a:prstGeom prst="line">
            <a:avLst/>
          </a:prstGeom>
          <a:effectLst>
            <a:outerShdw blurRad="368300" dist="38100" dir="5400000" sx="95000" sy="95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 Box 478">
            <a:extLst>
              <a:ext uri="{FF2B5EF4-FFF2-40B4-BE49-F238E27FC236}">
                <a16:creationId xmlns:a16="http://schemas.microsoft.com/office/drawing/2014/main" id="{323C329D-1DDF-4EEA-B0C3-A2C2D5387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5" y="36124546"/>
            <a:ext cx="8155964" cy="121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40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Form   </a:t>
            </a:r>
            <a:r>
              <a:rPr lang="en-US" altLang="ko-KR" sz="4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vs.  </a:t>
            </a:r>
            <a:r>
              <a:rPr lang="en-US" altLang="ko-KR" sz="5400" b="1" dirty="0" err="1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TenQuest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2" name="Text Box 478">
            <a:extLst>
              <a:ext uri="{FF2B5EF4-FFF2-40B4-BE49-F238E27FC236}">
                <a16:creationId xmlns:a16="http://schemas.microsoft.com/office/drawing/2014/main" id="{D4CBCC67-D8FD-4704-957C-204077C3B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830" y="35490423"/>
            <a:ext cx="7188032" cy="84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Q.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구글 설문지와 뭐가 다른 거죠 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3" name="Text Box 478">
            <a:extLst>
              <a:ext uri="{FF2B5EF4-FFF2-40B4-BE49-F238E27FC236}">
                <a16:creationId xmlns:a16="http://schemas.microsoft.com/office/drawing/2014/main" id="{E025255C-77FD-4B50-A02E-1DB62A29D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37" y="37804500"/>
            <a:ext cx="5330667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문항을 타이핑 하기  </a:t>
            </a:r>
            <a:b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번거롭지 않으셨나요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5" name="그래픽 184" descr="조금 굽은 화살표">
            <a:extLst>
              <a:ext uri="{FF2B5EF4-FFF2-40B4-BE49-F238E27FC236}">
                <a16:creationId xmlns:a16="http://schemas.microsoft.com/office/drawing/2014/main" id="{65E34899-97F7-4B81-811F-E80B3C3FE11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818648" y="38341886"/>
            <a:ext cx="1191430" cy="1191430"/>
          </a:xfrm>
          <a:prstGeom prst="rect">
            <a:avLst/>
          </a:prstGeom>
        </p:spPr>
      </p:pic>
      <p:sp>
        <p:nvSpPr>
          <p:cNvPr id="188" name="Text Box 478">
            <a:extLst>
              <a:ext uri="{FF2B5EF4-FFF2-40B4-BE49-F238E27FC236}">
                <a16:creationId xmlns:a16="http://schemas.microsoft.com/office/drawing/2014/main" id="{465CB571-3BD8-4E1A-BAA6-F0F58DF51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499" y="40169543"/>
            <a:ext cx="5330667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설문지를 엔터테인먼트 용도로 얼마나 써 보셨나요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9" name="Text Box 478">
            <a:extLst>
              <a:ext uri="{FF2B5EF4-FFF2-40B4-BE49-F238E27FC236}">
                <a16:creationId xmlns:a16="http://schemas.microsoft.com/office/drawing/2014/main" id="{1F83AC12-795C-4195-A47B-90A6553D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360" y="39921168"/>
            <a:ext cx="5155573" cy="250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 네트워킹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초점을 맞춘 서비스로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</a:t>
            </a: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오락 템플릿 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0" name="그래픽 189" descr="조금 굽은 화살표">
            <a:extLst>
              <a:ext uri="{FF2B5EF4-FFF2-40B4-BE49-F238E27FC236}">
                <a16:creationId xmlns:a16="http://schemas.microsoft.com/office/drawing/2014/main" id="{F50D825E-0FF2-46C8-99BB-CF100A721D8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818648" y="40569883"/>
            <a:ext cx="1191430" cy="1191430"/>
          </a:xfrm>
          <a:prstGeom prst="rect">
            <a:avLst/>
          </a:prstGeom>
        </p:spPr>
      </p:pic>
      <p:sp>
        <p:nvSpPr>
          <p:cNvPr id="191" name="Text Box 478">
            <a:extLst>
              <a:ext uri="{FF2B5EF4-FFF2-40B4-BE49-F238E27FC236}">
                <a16:creationId xmlns:a16="http://schemas.microsoft.com/office/drawing/2014/main" id="{F623B488-A99D-4F8C-AC61-3524C6351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532" y="35490423"/>
            <a:ext cx="7677281" cy="84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Q.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인스타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에스크드와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비슷한것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같은데요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2" name="Text Box 478">
            <a:extLst>
              <a:ext uri="{FF2B5EF4-FFF2-40B4-BE49-F238E27FC236}">
                <a16:creationId xmlns:a16="http://schemas.microsoft.com/office/drawing/2014/main" id="{E46A78A0-63E5-4662-8800-77B4A2C1B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1585" y="36124546"/>
            <a:ext cx="8155964" cy="121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40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ASKED   </a:t>
            </a:r>
            <a:r>
              <a:rPr lang="en-US" altLang="ko-KR" sz="4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vs.  </a:t>
            </a:r>
            <a:r>
              <a:rPr lang="en-US" altLang="ko-KR" sz="5400" b="1" dirty="0" err="1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TenQuest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3" name="Text Box 478">
            <a:extLst>
              <a:ext uri="{FF2B5EF4-FFF2-40B4-BE49-F238E27FC236}">
                <a16:creationId xmlns:a16="http://schemas.microsoft.com/office/drawing/2014/main" id="{0C5C4E3C-065F-4B6B-8F3A-31DF7B148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7381" y="37948516"/>
            <a:ext cx="5330667" cy="416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익명 </a:t>
            </a: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지인들이 </a:t>
            </a:r>
            <a:endParaRPr lang="en-US" altLang="ko-KR" sz="3600" b="1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질문을 작성 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 </a:t>
            </a:r>
            <a:endParaRPr lang="en-US" altLang="ko-KR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제작자가 답변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</a:t>
            </a:r>
            <a:endParaRPr lang="en-US" altLang="ko-KR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endParaRPr lang="ko-KR" altLang="en-US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5" name="Text Box 478">
            <a:extLst>
              <a:ext uri="{FF2B5EF4-FFF2-40B4-BE49-F238E27FC236}">
                <a16:creationId xmlns:a16="http://schemas.microsoft.com/office/drawing/2014/main" id="{EF8CDA27-7B97-4724-8B54-17D54DDF7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8009" y="37876508"/>
            <a:ext cx="5155573" cy="333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정반대로 </a:t>
            </a:r>
            <a:endParaRPr lang="en-US" altLang="ko-KR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제작자가 질문지를 작성</a:t>
            </a:r>
            <a:endParaRPr lang="en-US" altLang="ko-KR" sz="3600" b="1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익명의 지인들이 답변 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6" name="그래픽 195" descr="조금 굽은 화살표">
            <a:extLst>
              <a:ext uri="{FF2B5EF4-FFF2-40B4-BE49-F238E27FC236}">
                <a16:creationId xmlns:a16="http://schemas.microsoft.com/office/drawing/2014/main" id="{29906F14-57D5-47A2-956B-4D606211FCE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5553953" y="39525035"/>
            <a:ext cx="1191430" cy="1191430"/>
          </a:xfrm>
          <a:prstGeom prst="rect">
            <a:avLst/>
          </a:prstGeom>
        </p:spPr>
      </p:pic>
      <p:sp>
        <p:nvSpPr>
          <p:cNvPr id="197" name="Text Box 478">
            <a:extLst>
              <a:ext uri="{FF2B5EF4-FFF2-40B4-BE49-F238E27FC236}">
                <a16:creationId xmlns:a16="http://schemas.microsoft.com/office/drawing/2014/main" id="{8A5997A6-C271-4186-850F-1ABB82E5D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2745" y="35490423"/>
            <a:ext cx="8369350" cy="84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Q.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진저호텔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컬러마이트리와는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뭐가다르죠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8" name="Text Box 478">
            <a:extLst>
              <a:ext uri="{FF2B5EF4-FFF2-40B4-BE49-F238E27FC236}">
                <a16:creationId xmlns:a16="http://schemas.microsoft.com/office/drawing/2014/main" id="{D753ADFD-53EA-4452-ABAD-DE1C4C214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8634" y="36124546"/>
            <a:ext cx="8155964" cy="121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40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Others   </a:t>
            </a:r>
            <a:r>
              <a:rPr lang="en-US" altLang="ko-KR" sz="4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vs.  </a:t>
            </a:r>
            <a:r>
              <a:rPr lang="en-US" altLang="ko-KR" sz="5400" b="1" dirty="0" err="1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TenQuest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400" b="1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9" name="Text Box 478">
            <a:extLst>
              <a:ext uri="{FF2B5EF4-FFF2-40B4-BE49-F238E27FC236}">
                <a16:creationId xmlns:a16="http://schemas.microsoft.com/office/drawing/2014/main" id="{55F06845-9819-46BB-8331-C716A0873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4633" y="37732492"/>
            <a:ext cx="5302938" cy="250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b="1" i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편지글</a:t>
            </a: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형태의 답변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받아</a:t>
            </a:r>
            <a:endParaRPr lang="en-US" altLang="ko-KR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이야기를 적을지 </a:t>
            </a:r>
            <a:b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막막하지 않으셨나요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sz="36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0" name="Text Box 478">
            <a:extLst>
              <a:ext uri="{FF2B5EF4-FFF2-40B4-BE49-F238E27FC236}">
                <a16:creationId xmlns:a16="http://schemas.microsoft.com/office/drawing/2014/main" id="{F518BB2D-1957-4024-9850-23074CA76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361" y="37839447"/>
            <a:ext cx="5155573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 몇 번의 </a:t>
            </a: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만으로도 </a:t>
            </a:r>
            <a:b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질문지 제작 완료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1" name="Text Box 478">
            <a:extLst>
              <a:ext uri="{FF2B5EF4-FFF2-40B4-BE49-F238E27FC236}">
                <a16:creationId xmlns:a16="http://schemas.microsoft.com/office/drawing/2014/main" id="{1F64653F-E6AC-4F3E-B3C0-AAF4CA735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531" y="37660484"/>
            <a:ext cx="5302938" cy="250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기반 응답으로</a:t>
            </a:r>
            <a:endParaRPr lang="en-US" altLang="ko-KR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</a:t>
            </a: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화제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입력을 할지 </a:t>
            </a:r>
            <a:endParaRPr lang="en-US" altLang="ko-KR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명확한 가이드라인 제시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04" name="Text Box 478">
            <a:extLst>
              <a:ext uri="{FF2B5EF4-FFF2-40B4-BE49-F238E27FC236}">
                <a16:creationId xmlns:a16="http://schemas.microsoft.com/office/drawing/2014/main" id="{38EAD012-6EF7-4F46-BF9D-CA91E986D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8609" y="40756828"/>
            <a:ext cx="5302938" cy="167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en-US" altLang="ko-KR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당 </a:t>
            </a:r>
            <a:r>
              <a:rPr lang="en-US" altLang="ko-KR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3600" b="1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답변공간 </a:t>
            </a:r>
            <a:endParaRPr lang="en-US" altLang="ko-KR" sz="3600" b="1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트리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36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05" name="그래픽 204" descr="조금 굽은 화살표">
            <a:extLst>
              <a:ext uri="{FF2B5EF4-FFF2-40B4-BE49-F238E27FC236}">
                <a16:creationId xmlns:a16="http://schemas.microsoft.com/office/drawing/2014/main" id="{259ADCD3-993D-45C0-AA6A-267754DBFE4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6550661" y="38480208"/>
            <a:ext cx="1191430" cy="1191430"/>
          </a:xfrm>
          <a:prstGeom prst="rect">
            <a:avLst/>
          </a:prstGeom>
        </p:spPr>
      </p:pic>
      <p:pic>
        <p:nvPicPr>
          <p:cNvPr id="206" name="그래픽 205" descr="조금 굽은 화살표">
            <a:extLst>
              <a:ext uri="{FF2B5EF4-FFF2-40B4-BE49-F238E27FC236}">
                <a16:creationId xmlns:a16="http://schemas.microsoft.com/office/drawing/2014/main" id="{3D13D755-0722-45D3-8AD6-FDFD927ACB9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6431829" y="40972852"/>
            <a:ext cx="1191430" cy="1191430"/>
          </a:xfrm>
          <a:prstGeom prst="rect">
            <a:avLst/>
          </a:prstGeom>
        </p:spPr>
      </p:pic>
      <p:sp>
        <p:nvSpPr>
          <p:cNvPr id="207" name="Text Box 478">
            <a:extLst>
              <a:ext uri="{FF2B5EF4-FFF2-40B4-BE49-F238E27FC236}">
                <a16:creationId xmlns:a16="http://schemas.microsoft.com/office/drawing/2014/main" id="{C0893B59-EA8D-46D8-ACF0-7845E68B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217" y="40396788"/>
            <a:ext cx="5302938" cy="250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defTabSz="30861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30861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개당 서로 다른 </a:t>
            </a:r>
            <a:endParaRPr lang="en-US" altLang="ko-KR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질문지 </a:t>
            </a:r>
            <a:endParaRPr lang="en-US" altLang="ko-KR" sz="3600" b="1" dirty="0">
              <a:solidFill>
                <a:schemeClr val="accent2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 및 관리</a:t>
            </a:r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3A2448F1-5238-4352-85D8-B0E82F2DBA81}"/>
              </a:ext>
            </a:extLst>
          </p:cNvPr>
          <p:cNvCxnSpPr/>
          <p:nvPr/>
        </p:nvCxnSpPr>
        <p:spPr>
          <a:xfrm>
            <a:off x="11737529" y="35490423"/>
            <a:ext cx="0" cy="7411794"/>
          </a:xfrm>
          <a:prstGeom prst="line">
            <a:avLst/>
          </a:prstGeom>
          <a:ln w="12700"/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65A3863B-A933-4F55-9826-9BB1D393D5E8}"/>
              </a:ext>
            </a:extLst>
          </p:cNvPr>
          <p:cNvCxnSpPr/>
          <p:nvPr/>
        </p:nvCxnSpPr>
        <p:spPr>
          <a:xfrm>
            <a:off x="21458609" y="35490423"/>
            <a:ext cx="0" cy="7411794"/>
          </a:xfrm>
          <a:prstGeom prst="line">
            <a:avLst/>
          </a:prstGeom>
          <a:ln w="12700"/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207</Words>
  <Application>Microsoft Office PowerPoint</Application>
  <PresentationFormat>사용자 지정</PresentationFormat>
  <Paragraphs>46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나눔스퀘어_ac ExtraBold</vt:lpstr>
      <vt:lpstr>Arial</vt:lpstr>
      <vt:lpstr>맑은 고딕</vt:lpstr>
      <vt:lpstr>나눔스퀘어_ac</vt:lpstr>
      <vt:lpstr>Arial Black</vt:lpstr>
      <vt:lpstr>나눔스퀘어 네오 Bold</vt:lpstr>
      <vt:lpstr>나눔스퀘어_ac Bold</vt:lpstr>
      <vt:lpstr>NanumSquare_ac Bold</vt:lpstr>
      <vt:lpstr>Office 테마</vt:lpstr>
      <vt:lpstr>PowerPoint 프레젠테이션</vt:lpstr>
    </vt:vector>
  </TitlesOfParts>
  <Company>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블랙에디션</dc:creator>
  <cp:lastModifiedBy>user</cp:lastModifiedBy>
  <cp:revision>63</cp:revision>
  <dcterms:created xsi:type="dcterms:W3CDTF">2011-09-18T21:06:57Z</dcterms:created>
  <dcterms:modified xsi:type="dcterms:W3CDTF">2023-04-25T16:58:07Z</dcterms:modified>
</cp:coreProperties>
</file>